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73" r:id="rId6"/>
    <p:sldId id="259" r:id="rId7"/>
    <p:sldId id="262" r:id="rId8"/>
    <p:sldId id="263" r:id="rId9"/>
    <p:sldId id="271" r:id="rId10"/>
    <p:sldId id="272" r:id="rId11"/>
    <p:sldId id="264" r:id="rId12"/>
    <p:sldId id="265" r:id="rId13"/>
    <p:sldId id="270" r:id="rId14"/>
    <p:sldId id="268" r:id="rId15"/>
    <p:sldId id="269" r:id="rId16"/>
    <p:sldId id="266" r:id="rId17"/>
    <p:sldId id="267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7" d="100"/>
          <a:sy n="77" d="100"/>
        </p:scale>
        <p:origin x="1461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4BABE-7CF2-4A7B-A3C2-0A841E876802}" type="datetimeFigureOut">
              <a:rPr lang="ru-RU" smtClean="0"/>
              <a:pPr/>
              <a:t>25.05.2023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9A7B0-A594-4EC5-9BAC-90EDA282EAE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076;&#1088;&#1077;&#1081;\Desktop\&#1056;&#1086;&#1073;&#1086;&#1090;&#1086;&#1090;&#1077;&#1093;&#1085;&#1080;&#1082;&#1072;\&#1042;&#1080;&#1076;&#1077;&#1086;%20&#1088;&#1086;&#1073;&#1086;&#1090;&#1099;%20&#1058;&#1088;&#1080;&#1075;&#1075;&#1077;&#1088;\&#1057;&#1086;&#1088;&#1077;&#1074;&#1085;&#1086;&#1074;&#1072;&#1085;&#1080;&#1077;%20'&#1047;&#1072;&#1093;&#1074;&#1072;&#1090;%20&#1092;&#1083;&#1072;&#1075;&#1072;'%202014%20&#1075;&#1086;&#1076;.%20&#1048;&#1075;&#1088;&#1099;%20&#1082;&#1086;&#1084;&#1072;&#1085;&#1076;&#1099;%20'&#1058;&#1088;&#1080;&#1075;&#1075;&#1077;&#1088;'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64306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РОБОТОТЕХНИКА</a:t>
            </a:r>
            <a:br>
              <a:rPr lang="ru-RU" sz="5400" dirty="0">
                <a:solidFill>
                  <a:srgbClr val="C00000"/>
                </a:solidFill>
              </a:rPr>
            </a:br>
            <a:r>
              <a:rPr lang="ru-RU" sz="5400" dirty="0">
                <a:solidFill>
                  <a:srgbClr val="C00000"/>
                </a:solidFill>
              </a:rPr>
              <a:t>Технологии ХХ</a:t>
            </a:r>
            <a:r>
              <a:rPr lang="en-US" sz="5400" dirty="0">
                <a:solidFill>
                  <a:srgbClr val="C00000"/>
                </a:solidFill>
              </a:rPr>
              <a:t>I</a:t>
            </a:r>
            <a:r>
              <a:rPr lang="ru-RU" sz="5400" dirty="0">
                <a:solidFill>
                  <a:srgbClr val="C00000"/>
                </a:solidFill>
              </a:rPr>
              <a:t> века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2dd810ba-7e83-45ce-88ad-313e6aeb58e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84" y="2285992"/>
            <a:ext cx="8488978" cy="36433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В зависимости от требуемого задания, учащиеся создают  программу для сконструированного ими робота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После того, как программа создана, её загружают в программируемый модуль </a:t>
            </a:r>
            <a:r>
              <a:rPr lang="en-US" sz="3200" dirty="0">
                <a:solidFill>
                  <a:srgbClr val="C00000"/>
                </a:solidFill>
              </a:rPr>
              <a:t>EV3 </a:t>
            </a:r>
            <a:r>
              <a:rPr lang="ru-RU" sz="3200" dirty="0">
                <a:solidFill>
                  <a:srgbClr val="C00000"/>
                </a:solidFill>
              </a:rPr>
              <a:t>собранного робота.</a:t>
            </a:r>
          </a:p>
        </p:txBody>
      </p:sp>
      <p:pic>
        <p:nvPicPr>
          <p:cNvPr id="4" name="Содержимое 3" descr="7818f47cdf6d91a31b29361b63a077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168645" cy="34615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8029604" cy="9286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Соревнования по робототехнике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714488"/>
            <a:ext cx="2957506" cy="453391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Основным и завершающим этапом робототехнического конструирования являются соревнования, которые проводятся по различным категориям. </a:t>
            </a:r>
          </a:p>
          <a:p>
            <a:endParaRPr lang="ru-RU" dirty="0"/>
          </a:p>
        </p:txBody>
      </p:sp>
      <p:pic>
        <p:nvPicPr>
          <p:cNvPr id="5" name="Содержимое 4" descr="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7" y="2214554"/>
            <a:ext cx="5100649" cy="340043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Это и гольф, где робот должен с помощью клюшки забросить шарик в одну из трех лунок.</a:t>
            </a:r>
            <a:endParaRPr lang="ru-RU" sz="2800" dirty="0"/>
          </a:p>
        </p:txBody>
      </p:sp>
      <p:pic>
        <p:nvPicPr>
          <p:cNvPr id="4" name="Содержимое 3" descr="bigstock-Robot-With-Club-Playing-Golf-9403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224" y="1935163"/>
            <a:ext cx="3756039" cy="46950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Это и боулинг, где  за отведенное время робот должен сбить шарами максимальное кол-во цилиндров,</a:t>
            </a:r>
            <a:endParaRPr lang="ru-RU" sz="3200" dirty="0"/>
          </a:p>
        </p:txBody>
      </p:sp>
      <p:pic>
        <p:nvPicPr>
          <p:cNvPr id="8" name="Содержимое 7" descr="41d5ce7b69aeaeefd47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7080350" cy="47172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 и робокарусель, где робот должен ездить по линии, преодолевая горки и лестницы на поле, захватывать и перемещать предметы.</a:t>
            </a:r>
            <a:endParaRPr lang="ru-RU" sz="2800" dirty="0"/>
          </a:p>
        </p:txBody>
      </p:sp>
      <p:pic>
        <p:nvPicPr>
          <p:cNvPr id="4" name="Содержимое 3" descr="42decc670fc5e327d903159e562005f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572296" cy="47320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Один из видов соревнования роботов – сумо роботов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ru-RU" sz="2700" dirty="0">
                <a:solidFill>
                  <a:srgbClr val="C00000"/>
                </a:solidFill>
              </a:rPr>
              <a:t>. Состязание проходит между двумя роботами собранными из образовательных робототехнических наборов . Цель состязания - вытолкнуть робота-противника за линию ринга.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moresumosonbo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8643998" cy="4572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Категорий и видов соревнований очень много, и каждый год дополняются все новые и новые. На видео представлен один из видов соревнований между двумя командами – «Захват флага». Задача – захватить флаг противника и доставить в свою зону.</a:t>
            </a:r>
          </a:p>
        </p:txBody>
      </p:sp>
      <p:pic>
        <p:nvPicPr>
          <p:cNvPr id="5" name="Соревнование 'Захват флага' 2014 год. Игры команды 'Триггер'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2071678"/>
            <a:ext cx="78740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3"/>
            <a:ext cx="253672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Центр дополнительного образования «Созвездие»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2214554"/>
            <a:ext cx="2676556" cy="31432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Приглашает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 всех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 желающих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окунуться в увлекательнейший мир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робототехники</a:t>
            </a:r>
          </a:p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ev3-albert-and-thomas-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449" r="11449"/>
          <a:stretch>
            <a:fillRect/>
          </a:stretch>
        </p:blipFill>
        <p:spPr>
          <a:xfrm rot="420000">
            <a:off x="3174879" y="1012593"/>
            <a:ext cx="5236295" cy="44586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Робототехника является одним из важнейших направлений научно- технического прогресса, в котором проблемы механики и новых технологий соприкасаются с проблемами искусственного интеллекта. </a:t>
            </a:r>
          </a:p>
        </p:txBody>
      </p:sp>
      <p:pic>
        <p:nvPicPr>
          <p:cNvPr id="11" name="Содержимое 10" descr="07fa331fa5b107d137e573377eab0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857496"/>
            <a:ext cx="5218554" cy="34815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В творческом объединении «Лаборатория радиоэлектроники и робототехники»  школьники делают первый шаг в робототехнику с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образовательными наборами LEGO MINDSTORMS EV3 </a:t>
            </a:r>
          </a:p>
        </p:txBody>
      </p:sp>
      <p:pic>
        <p:nvPicPr>
          <p:cNvPr id="7" name="Содержимое 6" descr="13932200716692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260" y="2928934"/>
            <a:ext cx="4396532" cy="2928958"/>
          </a:xfrm>
        </p:spPr>
      </p:pic>
      <p:pic>
        <p:nvPicPr>
          <p:cNvPr id="8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11074"/>
            <a:ext cx="3929089" cy="29468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685800" y="468630"/>
            <a:ext cx="2743200" cy="602916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1357298"/>
            <a:ext cx="2743200" cy="489110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LEGO Mindstorms  EV3 - базовый набор  разработан для любознательных робототехников в возрасте от 10-ти лет. За основу взята фирменная база LEGO </a:t>
            </a:r>
            <a:r>
              <a:rPr lang="ru-RU" sz="2400" dirty="0" err="1">
                <a:solidFill>
                  <a:srgbClr val="C00000"/>
                </a:solidFill>
              </a:rPr>
              <a:t>Techniс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" name="Содержимое 11" descr="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49" y="1428723"/>
            <a:ext cx="4016121" cy="40161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В комплект базового набора входят: микрокомпьютер </a:t>
            </a:r>
            <a:r>
              <a:rPr lang="en-US" sz="2400" dirty="0">
                <a:solidFill>
                  <a:srgbClr val="C00000"/>
                </a:solidFill>
              </a:rPr>
              <a:t>EV3</a:t>
            </a:r>
            <a:r>
              <a:rPr lang="ru-RU" sz="2400" dirty="0">
                <a:solidFill>
                  <a:srgbClr val="C00000"/>
                </a:solidFill>
              </a:rPr>
              <a:t>, 2 больших мотора, 1 средний мотор, 2 датчика касания, датчик света, ультразвуковой датчик, гироскопический датчик, колеса, гусеницы, различные соединительные детали ( балки, оси, различные шестерни, пины, коннекторы и др.)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8" descr="23944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643178"/>
            <a:ext cx="5699760" cy="39955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EV3 – новое поколение ЛЕГО роботов, применяемых для образовательных целей. EV3 – идеальный инструмент для обучения таким предметам, как информатика, физика, технология, проектирование и математика с помощью работы с датчиками, моторами, программным обеспечением и самим микрокомпьютером EV3.</a:t>
            </a:r>
          </a:p>
        </p:txBody>
      </p:sp>
      <p:pic>
        <p:nvPicPr>
          <p:cNvPr id="5" name="Содержимое 4" descr="proiekt-robot-okhrannik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357430"/>
            <a:ext cx="3431770" cy="42107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При помощи LEGO Mindstorms EV3 ребята могут: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собирать множество моделей роботов; разобраться в принципах работы сервомоторов и датчиков; запрограммировать своего  автономного робота  с помощью специализированного программного обеспечения</a:t>
            </a: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2714620"/>
            <a:ext cx="4180113" cy="3135085"/>
          </a:xfrm>
        </p:spPr>
      </p:pic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2714620"/>
            <a:ext cx="4180113" cy="31350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Программирование робота осуществляется с помощью программных блоков различного цвета, сгруппированных по назначению, так называемая «палитра». Например, зеленые – это блоки действия, оранжевые – управление операторами.</a:t>
            </a:r>
          </a:p>
        </p:txBody>
      </p:sp>
      <p:pic>
        <p:nvPicPr>
          <p:cNvPr id="7" name="Содержимое 6" descr="LearnToProgram_action_blocks_landscap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5149894" cy="3204379"/>
          </a:xfrm>
        </p:spPr>
      </p:pic>
      <p:pic>
        <p:nvPicPr>
          <p:cNvPr id="9" name="Содержимое 8" descr="LearnToProgram_flow_blocks_landscap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1700" y="2500306"/>
            <a:ext cx="4462300" cy="27765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Так же есть блоки датчиков, блоки операций с данными, блоки дополнений, и возможность создавать собственные блоки – модуль «Мои блоки».</a:t>
            </a:r>
          </a:p>
        </p:txBody>
      </p:sp>
      <p:pic>
        <p:nvPicPr>
          <p:cNvPr id="5" name="Содержимое 4" descr="Красная палитра - операции с данными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8025765" cy="11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Желтая палитра. Образовательная версия среды программирования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8029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872</TotalTime>
  <Words>466</Words>
  <Application>Microsoft Office PowerPoint</Application>
  <PresentationFormat>Экран (4:3)</PresentationFormat>
  <Paragraphs>24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Поток</vt:lpstr>
      <vt:lpstr> РОБОТОТЕХНИКА Технологии ХХI века</vt:lpstr>
      <vt:lpstr>Робототехника является одним из важнейших направлений научно- технического прогресса, в котором проблемы механики и новых технологий соприкасаются с проблемами искусственного интеллекта. </vt:lpstr>
      <vt:lpstr>В творческом объединении «Лаборатория радиоэлектроники и робототехники»  школьники делают первый шаг в робототехнику с  образовательными наборами LEGO MINDSTORMS EV3 </vt:lpstr>
      <vt:lpstr>Презентация PowerPoint</vt:lpstr>
      <vt:lpstr>В комплект базового набора входят: микрокомпьютер EV3, 2 больших мотора, 1 средний мотор, 2 датчика касания, датчик света, ультразвуковой датчик, гироскопический датчик, колеса, гусеницы, различные соединительные детали ( балки, оси, различные шестерни, пины, коннекторы и др.) </vt:lpstr>
      <vt:lpstr>EV3 – новое поколение ЛЕГО роботов, применяемых для образовательных целей. EV3 – идеальный инструмент для обучения таким предметам, как информатика, физика, технология, проектирование и математика с помощью работы с датчиками, моторами, программным обеспечением и самим микрокомпьютером EV3.</vt:lpstr>
      <vt:lpstr>При помощи LEGO Mindstorms EV3 ребята могут:  собирать множество моделей роботов; разобраться в принципах работы сервомоторов и датчиков; запрограммировать своего  автономного робота  с помощью специализированного программного обеспечения</vt:lpstr>
      <vt:lpstr>Программирование робота осуществляется с помощью программных блоков различного цвета, сгруппированных по назначению, так называемая «палитра». Например, зеленые – это блоки действия, оранжевые – управление операторами.</vt:lpstr>
      <vt:lpstr>Так же есть блоки датчиков, блоки операций с данными, блоки дополнений, и возможность создавать собственные блоки – модуль «Мои блоки».</vt:lpstr>
      <vt:lpstr>В зависимости от требуемого задания, учащиеся создают  программу для сконструированного ими робота</vt:lpstr>
      <vt:lpstr>После того, как программа создана, её загружают в программируемый модуль EV3 собранного робота.</vt:lpstr>
      <vt:lpstr>Соревнования по робототехнике</vt:lpstr>
      <vt:lpstr>Это и гольф, где робот должен с помощью клюшки забросить шарик в одну из трех лунок.</vt:lpstr>
      <vt:lpstr>Это и боулинг, где  за отведенное время робот должен сбить шарами максимальное кол-во цилиндров,</vt:lpstr>
      <vt:lpstr> и робокарусель, где робот должен ездить по линии, преодолевая горки и лестницы на поле, захватывать и перемещать предметы.</vt:lpstr>
      <vt:lpstr>Один из видов соревнования роботов – сумо роботов . Состязание проходит между двумя роботами собранными из образовательных робототехнических наборов . Цель состязания - вытолкнуть робота-противника за линию ринга. </vt:lpstr>
      <vt:lpstr>Категорий и видов соревнований очень много, и каждый год дополняются все новые и новые. На видео представлен один из видов соревнований между двумя командами – «Захват флага». Задача – захватить флаг противника и доставить в свою зону.</vt:lpstr>
      <vt:lpstr>Центр дополнительного образования «Созвездие»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Андрей</dc:creator>
  <cp:lastModifiedBy>кц</cp:lastModifiedBy>
  <cp:revision>81</cp:revision>
  <dcterms:created xsi:type="dcterms:W3CDTF">2016-11-24T09:07:56Z</dcterms:created>
  <dcterms:modified xsi:type="dcterms:W3CDTF">2023-05-25T04:36:56Z</dcterms:modified>
</cp:coreProperties>
</file>