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8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5/15/2023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522717"/>
            <a:ext cx="9966960" cy="3035808"/>
          </a:xfrm>
        </p:spPr>
        <p:txBody>
          <a:bodyPr/>
          <a:lstStyle/>
          <a:p>
            <a:pPr algn="ctr"/>
            <a:r>
              <a:rPr lang="ru-RU" sz="5400" b="1" dirty="0"/>
              <a:t>Проект </a:t>
            </a:r>
            <a:br>
              <a:rPr lang="ru-RU" sz="5400" b="1" dirty="0"/>
            </a:br>
            <a:r>
              <a:rPr lang="ru-RU" sz="5400" b="1" dirty="0"/>
              <a:t>«гаражный Парктроник»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289B5-CA05-44C5-ABC7-976B7C1B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82" y="4558525"/>
            <a:ext cx="3045663" cy="17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используемые компоненты: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12900"/>
            <a:ext cx="10058400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/>
              <a:t>Плата </a:t>
            </a:r>
            <a:r>
              <a:rPr lang="ru-RU" sz="3600" dirty="0" err="1"/>
              <a:t>Arduino</a:t>
            </a:r>
            <a:r>
              <a:rPr lang="ru-RU" sz="3600" dirty="0"/>
              <a:t> </a:t>
            </a:r>
            <a:r>
              <a:rPr lang="ru-RU" sz="3600" dirty="0" err="1"/>
              <a:t>Uno</a:t>
            </a:r>
            <a:r>
              <a:rPr lang="ru-RU" sz="3600" dirty="0"/>
              <a:t>;</a:t>
            </a:r>
          </a:p>
          <a:p>
            <a:r>
              <a:rPr lang="ru-RU" sz="3600" dirty="0"/>
              <a:t>Макетная плата;</a:t>
            </a:r>
          </a:p>
          <a:p>
            <a:r>
              <a:rPr lang="ru-RU" sz="3600" dirty="0"/>
              <a:t>Ультразвуковой дальномер HC-SR04;</a:t>
            </a:r>
          </a:p>
          <a:p>
            <a:r>
              <a:rPr lang="ru-RU" sz="3600" dirty="0"/>
              <a:t>Модуль </a:t>
            </a:r>
            <a:r>
              <a:rPr lang="en-US" sz="3600" dirty="0"/>
              <a:t>RGB </a:t>
            </a:r>
            <a:r>
              <a:rPr lang="ru-RU" sz="3600" dirty="0"/>
              <a:t>светодиода с резисторами;</a:t>
            </a:r>
          </a:p>
          <a:p>
            <a:r>
              <a:rPr lang="ru-RU" sz="3600" dirty="0"/>
              <a:t>Провода «папа-папа».</a:t>
            </a:r>
          </a:p>
        </p:txBody>
      </p:sp>
    </p:spTree>
    <p:extLst>
      <p:ext uri="{BB962C8B-B14F-4D97-AF65-F5344CB8AC3E}">
        <p14:creationId xmlns:p14="http://schemas.microsoft.com/office/powerpoint/2010/main" val="378915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B5D9F-3030-4A7A-B63E-E3DC7B66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17" y="305123"/>
            <a:ext cx="6222381" cy="64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5E601-6D81-48C2-BCB1-A5F1E516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Ультразвуковой дальномер HC-SR04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F6EB4A-029A-47A2-BD49-77846B20F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944" y="2031324"/>
            <a:ext cx="7894219" cy="444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D3394-B7A2-4D1D-935F-C63B77049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9"/>
          <a:stretch/>
        </p:blipFill>
        <p:spPr>
          <a:xfrm>
            <a:off x="83188" y="390617"/>
            <a:ext cx="12108812" cy="6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8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1882-E094-4433-9C9F-97487930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1710"/>
          </a:xfrm>
        </p:spPr>
        <p:txBody>
          <a:bodyPr>
            <a:normAutofit/>
          </a:bodyPr>
          <a:lstStyle/>
          <a:p>
            <a:r>
              <a:rPr lang="ru-RU" sz="4000" b="1" dirty="0"/>
              <a:t>Алгоритм написания скетча: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B860A-6A60-4BB8-BA44-7585E558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31650"/>
            <a:ext cx="10058400" cy="4840550"/>
          </a:xfrm>
        </p:spPr>
        <p:txBody>
          <a:bodyPr>
            <a:noAutofit/>
          </a:bodyPr>
          <a:lstStyle/>
          <a:p>
            <a:r>
              <a:rPr lang="ru-RU" sz="2800" dirty="0"/>
              <a:t>Объявляем имена </a:t>
            </a:r>
            <a:r>
              <a:rPr lang="ru-RU" sz="2800"/>
              <a:t>пинов;</a:t>
            </a:r>
            <a:endParaRPr lang="ru-RU" sz="2800" dirty="0"/>
          </a:p>
          <a:p>
            <a:r>
              <a:rPr lang="ru-RU" sz="2800" dirty="0"/>
              <a:t>В </a:t>
            </a:r>
            <a:r>
              <a:rPr lang="en-US" sz="2800" dirty="0"/>
              <a:t>void setup</a:t>
            </a:r>
            <a:r>
              <a:rPr lang="ru-RU" sz="2800" dirty="0"/>
              <a:t> настраиваем </a:t>
            </a:r>
            <a:r>
              <a:rPr lang="ru-RU" sz="2800" dirty="0" err="1"/>
              <a:t>пины</a:t>
            </a:r>
            <a:r>
              <a:rPr lang="ru-RU" sz="2800" dirty="0"/>
              <a:t> на выход и вход (</a:t>
            </a:r>
            <a:r>
              <a:rPr lang="en-US" sz="2800" dirty="0"/>
              <a:t>echo)</a:t>
            </a:r>
            <a:r>
              <a:rPr lang="ru-RU" sz="2800" dirty="0"/>
              <a:t>;</a:t>
            </a:r>
            <a:endParaRPr lang="en-US" sz="2800" dirty="0"/>
          </a:p>
          <a:p>
            <a:r>
              <a:rPr lang="ru-RU" sz="2800" dirty="0"/>
              <a:t>В </a:t>
            </a:r>
            <a:r>
              <a:rPr lang="en-US" sz="2800" dirty="0"/>
              <a:t>void loop</a:t>
            </a:r>
            <a:r>
              <a:rPr lang="ru-RU" sz="2800" dirty="0"/>
              <a:t> программируем работу дальномера (можно взять из предыдущего занятия);</a:t>
            </a:r>
          </a:p>
          <a:p>
            <a:r>
              <a:rPr lang="ru-RU" sz="2800" dirty="0"/>
              <a:t>Используя </a:t>
            </a:r>
            <a:r>
              <a:rPr lang="en-US" sz="2800" dirty="0"/>
              <a:t>if-else </a:t>
            </a:r>
            <a:r>
              <a:rPr lang="ru-RU" sz="2800" dirty="0"/>
              <a:t>программируем модуль </a:t>
            </a:r>
            <a:r>
              <a:rPr lang="en-US" sz="2800" dirty="0"/>
              <a:t>RGB</a:t>
            </a:r>
            <a:r>
              <a:rPr lang="ru-RU" sz="28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Если расстояние &gt; 20 см, то включаем только зеленый </a:t>
            </a:r>
            <a:r>
              <a:rPr lang="en-US" sz="2800" dirty="0"/>
              <a:t>LED</a:t>
            </a:r>
            <a:r>
              <a:rPr lang="ru-RU" sz="2800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Если расстояние от 20 до 10, то  включаем только синий </a:t>
            </a:r>
            <a:r>
              <a:rPr lang="en-US" sz="2800" dirty="0"/>
              <a:t>LED</a:t>
            </a:r>
            <a:r>
              <a:rPr lang="ru-RU" sz="2800" dirty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Если расстояние &lt; 10, то включаем только красный </a:t>
            </a:r>
            <a:r>
              <a:rPr lang="en-US" sz="2800" dirty="0"/>
              <a:t>LED</a:t>
            </a:r>
            <a:r>
              <a:rPr lang="ru-RU" sz="2800" dirty="0"/>
              <a:t>.</a:t>
            </a:r>
          </a:p>
          <a:p>
            <a:r>
              <a:rPr lang="ru-RU" sz="2800" dirty="0"/>
              <a:t>Ждём 100 </a:t>
            </a:r>
            <a:r>
              <a:rPr lang="ru-RU" sz="2800" dirty="0" err="1"/>
              <a:t>милисекунд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61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8CD89-08A7-40A7-BD5B-437BD33B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" y="0"/>
            <a:ext cx="1215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3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A117FC-F13D-41FF-BBE6-D2622CEE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5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123</TotalTime>
  <Words>113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Проект  «гаражный Парктроник»</vt:lpstr>
      <vt:lpstr>используемые компоненты: </vt:lpstr>
      <vt:lpstr>Презентация PowerPoint</vt:lpstr>
      <vt:lpstr>Ультразвуковой дальномер HC-SR04</vt:lpstr>
      <vt:lpstr>Презентация PowerPoint</vt:lpstr>
      <vt:lpstr>Алгоритм написания скетча: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«Парктроник»</dc:title>
  <dc:creator>Валерий</dc:creator>
  <cp:lastModifiedBy>User</cp:lastModifiedBy>
  <cp:revision>18</cp:revision>
  <dcterms:created xsi:type="dcterms:W3CDTF">2023-01-15T12:56:00Z</dcterms:created>
  <dcterms:modified xsi:type="dcterms:W3CDTF">2023-05-15T12:40:10Z</dcterms:modified>
</cp:coreProperties>
</file>