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5089-6F96-48F6-AD12-0197F23F542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4CF2-9CDC-4FE8-8EBC-46DC1FA6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878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5089-6F96-48F6-AD12-0197F23F542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4CF2-9CDC-4FE8-8EBC-46DC1FA6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35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5089-6F96-48F6-AD12-0197F23F542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4CF2-9CDC-4FE8-8EBC-46DC1FA6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79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5089-6F96-48F6-AD12-0197F23F542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4CF2-9CDC-4FE8-8EBC-46DC1FA6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434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5089-6F96-48F6-AD12-0197F23F542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4CF2-9CDC-4FE8-8EBC-46DC1FA6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43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5089-6F96-48F6-AD12-0197F23F542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4CF2-9CDC-4FE8-8EBC-46DC1FA6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164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5089-6F96-48F6-AD12-0197F23F542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4CF2-9CDC-4FE8-8EBC-46DC1FA6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242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5089-6F96-48F6-AD12-0197F23F542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4CF2-9CDC-4FE8-8EBC-46DC1FA6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516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5089-6F96-48F6-AD12-0197F23F542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4CF2-9CDC-4FE8-8EBC-46DC1FA6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791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5089-6F96-48F6-AD12-0197F23F542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4CF2-9CDC-4FE8-8EBC-46DC1FA6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522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5089-6F96-48F6-AD12-0197F23F542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24CF2-9CDC-4FE8-8EBC-46DC1FA6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1792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B5089-6F96-48F6-AD12-0197F23F542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24CF2-9CDC-4FE8-8EBC-46DC1FA6DA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76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55" r:id="rId2"/>
    <p:sldLayoutId id="2147484256" r:id="rId3"/>
    <p:sldLayoutId id="2147484257" r:id="rId4"/>
    <p:sldLayoutId id="2147484258" r:id="rId5"/>
    <p:sldLayoutId id="2147484259" r:id="rId6"/>
    <p:sldLayoutId id="2147484260" r:id="rId7"/>
    <p:sldLayoutId id="2147484261" r:id="rId8"/>
    <p:sldLayoutId id="2147484262" r:id="rId9"/>
    <p:sldLayoutId id="2147484263" r:id="rId10"/>
    <p:sldLayoutId id="2147484264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59" y="0"/>
            <a:ext cx="11051903" cy="124545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Изученного материала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93559" y="2314174"/>
            <a:ext cx="10689295" cy="3578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Pandas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библиотека для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делает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мощным инструментом для анализа данных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возможность строить сводные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группировки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удобный доступ к табличным данным</a:t>
            </a:r>
          </a:p>
        </p:txBody>
      </p:sp>
    </p:spTree>
    <p:extLst>
      <p:ext uri="{BB962C8B-B14F-4D97-AF65-F5344CB8AC3E}">
        <p14:creationId xmlns:p14="http://schemas.microsoft.com/office/powerpoint/2010/main" val="1427291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 практической работы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618" y="2757714"/>
            <a:ext cx="12213618" cy="410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25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7883" y="2176919"/>
            <a:ext cx="95068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4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тобразить </a:t>
            </a: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4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графике</a:t>
            </a:r>
          </a:p>
          <a:p>
            <a:pPr algn="ctr"/>
            <a:r>
              <a:rPr lang="ru-RU" sz="4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менялась численность населения России за 10 лет.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297306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589" y="1"/>
            <a:ext cx="61900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52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59" y="118890"/>
            <a:ext cx="11051903" cy="81002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Визуализация данных с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Plotly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363083" y="2052917"/>
            <a:ext cx="11727317" cy="468171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библиотека с открытым исходным кодом, построенная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plotly.js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один из самых богатых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-инструментов визуализации данных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Красочное интерактивное отображение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датасета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одну строку? Не проблема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plotly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088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987" y="213933"/>
            <a:ext cx="11051903" cy="51973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изменения курса евро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87" y="733672"/>
            <a:ext cx="11379200" cy="58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78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959" y="205975"/>
            <a:ext cx="11051903" cy="5487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Colab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232455" y="1248229"/>
            <a:ext cx="11959545" cy="5500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облачный сервис, направленный на упрощение исследований в области машинного и глубокого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Colab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можете: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улучшить свои навыки программирования на языке программирования 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глубокое обучение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нейросетей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использованием популярных библиотек, таких как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TensorFlow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PyTorch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OpenCV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846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502" y="53584"/>
            <a:ext cx="11051903" cy="5624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таблицы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3429"/>
            <a:ext cx="6369538" cy="59145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538" y="943429"/>
            <a:ext cx="5950746" cy="591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112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428" y="0"/>
            <a:ext cx="8475307" cy="18142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180" y="1814286"/>
            <a:ext cx="7877801" cy="50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09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Визуализация с </a:t>
            </a:r>
            <a:r>
              <a:rPr lang="en-US" dirty="0" err="1" smtClean="0"/>
              <a:t>plotly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3029"/>
            <a:ext cx="12132181" cy="456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945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Визуализация с </a:t>
            </a:r>
            <a:r>
              <a:rPr lang="en-US" dirty="0" err="1" smtClean="0"/>
              <a:t>plotly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3248"/>
            <a:ext cx="12150068" cy="430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5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" y="-3110"/>
            <a:ext cx="12192000" cy="1025934"/>
          </a:xfrm>
        </p:spPr>
        <p:txBody>
          <a:bodyPr/>
          <a:lstStyle/>
          <a:p>
            <a:pPr algn="ctr"/>
            <a:r>
              <a:rPr lang="ru-RU" dirty="0" smtClean="0"/>
              <a:t>Подготовка данных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5126" y="1109912"/>
            <a:ext cx="3208884" cy="57480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09911"/>
            <a:ext cx="8965126" cy="574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137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125</Words>
  <Application>Microsoft Office PowerPoint</Application>
  <PresentationFormat>Широкоэкранный</PresentationFormat>
  <Paragraphs>28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Повторение Изученного материала</vt:lpstr>
      <vt:lpstr>Визуализация данных с Plotly</vt:lpstr>
      <vt:lpstr>Таблица изменения курса евро</vt:lpstr>
      <vt:lpstr>Google Colab</vt:lpstr>
      <vt:lpstr>Создание таблицы</vt:lpstr>
      <vt:lpstr>Презентация PowerPoint</vt:lpstr>
      <vt:lpstr>Визуализация с plotly</vt:lpstr>
      <vt:lpstr>Визуализация с plotly</vt:lpstr>
      <vt:lpstr>Подготовка данных</vt:lpstr>
      <vt:lpstr>Результат практической работы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Admin777</dc:creator>
  <cp:lastModifiedBy>Theadmin</cp:lastModifiedBy>
  <cp:revision>9</cp:revision>
  <dcterms:created xsi:type="dcterms:W3CDTF">2020-12-19T21:27:30Z</dcterms:created>
  <dcterms:modified xsi:type="dcterms:W3CDTF">2022-05-25T09:10:25Z</dcterms:modified>
</cp:coreProperties>
</file>